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3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811199-52E5-9AA0-0A39-90C3C8725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ED4BA9C-2673-84E0-E938-BD51331E3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B6CB544-ECDC-1CE1-11B5-E882D822B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9381F-D86E-4B0B-AEFC-5AA72A835BBB}" type="datetimeFigureOut">
              <a:rPr lang="pl-PL" smtClean="0"/>
              <a:t>13.04.2026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FAFE178-3278-08AA-9769-760E7AC34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FBB87AE-844C-002B-D795-9D0D62063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053B-9E81-4E2F-8A79-BCC343256D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061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5A931A-E04B-EABD-0CB0-CC5B8B8F8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B27C523-A5BD-20CF-85B1-93DEB08BD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A6B7BD-E1C8-7D1F-00DF-C17A565BF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9381F-D86E-4B0B-AEFC-5AA72A835BBB}" type="datetimeFigureOut">
              <a:rPr lang="pl-PL" smtClean="0"/>
              <a:t>13.04.2026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23821E5-308D-4F63-CD64-355F36B45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82DC2E-B07A-D178-7489-E27750E26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053B-9E81-4E2F-8A79-BCC343256D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2002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2CC979-C799-5761-5B74-54BB22EFB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FBB4401-A834-7651-BF95-80CA68376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49B0A8C-60C8-791B-AB59-B831C713A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9381F-D86E-4B0B-AEFC-5AA72A835BBB}" type="datetimeFigureOut">
              <a:rPr lang="pl-PL" smtClean="0"/>
              <a:t>13.04.2026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637C3A8-0773-B259-37D4-55AC46185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A25CE6B-8748-4D8F-1E5C-51FE4CE2F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053B-9E81-4E2F-8A79-BCC343256D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8097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09E746-D361-562F-4121-C09771186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6FF83D-8B02-1348-7FF6-A1F367E29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E64010F-ED33-A1E5-803F-025F97AF2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F1199D7-D8EA-7A2D-F850-0049ECE85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9381F-D86E-4B0B-AEFC-5AA72A835BBB}" type="datetimeFigureOut">
              <a:rPr lang="pl-PL" smtClean="0"/>
              <a:t>13.04.2026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57CFE7D-686A-89EC-502E-CB0C120F4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20D40F1-11EC-A4F3-53B0-F0F88D43D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053B-9E81-4E2F-8A79-BCC343256D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070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5BF3EC-A47D-5ADF-E57C-415727AE7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BF4F2B5-ABA6-B95E-9531-30DAA7FD0C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93B5C7F-17A5-948E-04F3-39E1C8F71A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BD5D728-E454-0017-3F06-4401264804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4DAAC754-C42E-4850-0CA1-565A099E27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338B306-1B8C-F79D-AE74-05EB6C6B3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9381F-D86E-4B0B-AEFC-5AA72A835BBB}" type="datetimeFigureOut">
              <a:rPr lang="pl-PL" smtClean="0"/>
              <a:t>13.04.2026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4AAD05FA-26D5-FFD8-F7C1-F559D5D63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4E596893-7EA9-9790-9A93-9D96C397A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053B-9E81-4E2F-8A79-BCC343256D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5061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A9FD93-9665-13F3-3535-281C0F19F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FE091E7B-9499-065C-1EFC-511557EB0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9381F-D86E-4B0B-AEFC-5AA72A835BBB}" type="datetimeFigureOut">
              <a:rPr lang="pl-PL" smtClean="0"/>
              <a:t>13.04.2026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0DA7E84-272B-2ECC-1F28-63EF96743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78F05DD-71EB-4FC0-A78A-8182A450F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053B-9E81-4E2F-8A79-BCC343256D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1145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E2323C89-1F8B-DC3B-BD1E-450B9E76D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9381F-D86E-4B0B-AEFC-5AA72A835BBB}" type="datetimeFigureOut">
              <a:rPr lang="pl-PL" smtClean="0"/>
              <a:t>13.04.2026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D19EDB01-5313-8B8D-08F6-D44A11656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3E1671C-4432-07C1-5767-CF3523FE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053B-9E81-4E2F-8A79-BCC343256D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5762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3118C8-F0A2-F8B5-029C-F7A9C32F3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951129-8CE4-BB5C-04B1-0F935815C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140FD0E-02C7-B420-B2CB-2131EADB4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C648BFD-5EB4-F55C-6824-456957505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9381F-D86E-4B0B-AEFC-5AA72A835BBB}" type="datetimeFigureOut">
              <a:rPr lang="pl-PL" smtClean="0"/>
              <a:t>13.04.2026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8780A4F-8EB8-10A3-93B8-D1BDB5ED5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008E396-2F54-407D-BB31-A0EAFF458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053B-9E81-4E2F-8A79-BCC343256D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660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52D5C8-A58A-81E4-C631-9C2115EE3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C03F062-D187-33C3-E56B-29AF22BD8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FA2739B-C01B-C514-2639-F6E4072CA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53F4DD0-183B-2394-DD4B-673F70570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9381F-D86E-4B0B-AEFC-5AA72A835BBB}" type="datetimeFigureOut">
              <a:rPr lang="pl-PL" smtClean="0"/>
              <a:t>13.04.2026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66BD1C9-BADA-632F-A704-3B6BB4C55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A0C1663-A356-BAC6-AA0A-38D5FC437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053B-9E81-4E2F-8A79-BCC343256D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2476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BFF82B-0202-5CA5-E480-0242DEB49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875A546-53F6-979E-4AB7-6AB7BBBCF0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9E7CC7-A3AC-F6E9-FED8-1C9C7E314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9381F-D86E-4B0B-AEFC-5AA72A835BBB}" type="datetimeFigureOut">
              <a:rPr lang="pl-PL" smtClean="0"/>
              <a:t>13.04.2026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181B67B-9561-6437-26F8-8BC43C1CF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B6E605B-A76F-4555-8ED0-85B8E105D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053B-9E81-4E2F-8A79-BCC343256D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4904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D4AFB851-9B01-B469-9C53-9A6B49319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371258D-9DDD-DFE9-CA32-B8FA74EA97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B7E242-01B6-4B4B-896E-3A4E0B53C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9381F-D86E-4B0B-AEFC-5AA72A835BBB}" type="datetimeFigureOut">
              <a:rPr lang="pl-PL" smtClean="0"/>
              <a:t>13.04.2026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C61B6BB-1078-2924-7323-C8CE8D09E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AFEE73F-A8CC-2C37-E68D-585BAA591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053B-9E81-4E2F-8A79-BCC343256D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5773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9CCF1CC3-9692-44C4-E5A5-551E2CD7C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C26D1F1-0C20-2299-C0F9-00588C9F8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3BB857A-B820-A513-80D8-6E48C70131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F9381F-D86E-4B0B-AEFC-5AA72A835BBB}" type="datetimeFigureOut">
              <a:rPr lang="pl-PL" smtClean="0"/>
              <a:t>13.04.2026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FB6092E-BB16-849C-0BDE-5602114942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604E5CD-DD15-3403-1DE8-F65290B152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50053B-9E81-4E2F-8A79-BCC343256D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682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emf"/><Relationship Id="rId7" Type="http://schemas.openxmlformats.org/officeDocument/2006/relationships/image" Target="../media/image2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8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emf"/><Relationship Id="rId7" Type="http://schemas.openxmlformats.org/officeDocument/2006/relationships/image" Target="../media/image8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iekt 14">
            <a:extLst>
              <a:ext uri="{FF2B5EF4-FFF2-40B4-BE49-F238E27FC236}">
                <a16:creationId xmlns:a16="http://schemas.microsoft.com/office/drawing/2014/main" id="{5076A6E2-4FEC-B615-4A0F-6D40E42ED5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4646678"/>
              </p:ext>
            </p:extLst>
          </p:nvPr>
        </p:nvGraphicFramePr>
        <p:xfrm>
          <a:off x="-116114" y="-203199"/>
          <a:ext cx="12424228" cy="7199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589067" imgH="1944121" progId="">
                  <p:embed/>
                </p:oleObj>
              </mc:Choice>
              <mc:Fallback>
                <p:oleObj r:id="rId2" imgW="2589067" imgH="1944121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>
                        <a:lum bright="-57000" contrast="-62000"/>
                      </a:blip>
                      <a:stretch>
                        <a:fillRect/>
                      </a:stretch>
                    </p:blipFill>
                    <p:spPr>
                      <a:xfrm>
                        <a:off x="-116114" y="-203199"/>
                        <a:ext cx="12424228" cy="7199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ytuł 1">
            <a:extLst>
              <a:ext uri="{FF2B5EF4-FFF2-40B4-BE49-F238E27FC236}">
                <a16:creationId xmlns:a16="http://schemas.microsoft.com/office/drawing/2014/main" id="{5E0C937F-E603-BDFC-6B75-692338DA24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3022" y="696686"/>
            <a:ext cx="9144000" cy="2387600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  <a:latin typeface="Microsoft PhagsPa" panose="020B0502040204020203" pitchFamily="34" charset="0"/>
                <a:ea typeface="JetBrains Mono" panose="02000009000000000000" pitchFamily="49" charset="0"/>
                <a:cs typeface="JetBrains Mono" panose="02000009000000000000" pitchFamily="49" charset="0"/>
              </a:rPr>
              <a:t>PROCENTY WOKÓŁ NAS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D298EE2-E5E8-E479-AEFA-101E4BD450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72972"/>
            <a:ext cx="9144000" cy="1655762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  <a:latin typeface="Microsoft PhagsPa" panose="020B0502040204020203" pitchFamily="34" charset="0"/>
                <a:ea typeface="JetBrains Mono" panose="02000009000000000000" pitchFamily="49" charset="0"/>
                <a:cs typeface="JetBrains Mono" panose="02000009000000000000" pitchFamily="49" charset="0"/>
              </a:rPr>
              <a:t>Grupa 2: Procenty w mediach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246A22B-6A60-2AAD-8BFE-0CD540B7A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557" y="5117420"/>
            <a:ext cx="2804886" cy="280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owa grafika">
            <a:extLst>
              <a:ext uri="{FF2B5EF4-FFF2-40B4-BE49-F238E27FC236}">
                <a16:creationId xmlns:a16="http://schemas.microsoft.com/office/drawing/2014/main" id="{33F420F9-205C-CBD1-4490-A568AF059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8155">
            <a:off x="8139992" y="5529754"/>
            <a:ext cx="3332258" cy="244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CC64ED1-4500-7A85-8B3F-A92FF33D0D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3138" y="7131784"/>
            <a:ext cx="8874275" cy="6752502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C2EACAC-2DAD-A75F-FF8B-C7CBFB18D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82031">
            <a:off x="1221942" y="5144847"/>
            <a:ext cx="3678566" cy="334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92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0"/>
    </mc:Choice>
    <mc:Fallback xmlns="">
      <p:transition spd="slow" advTm="385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4D2F8-1625-6647-1EBF-4FB47315C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iekt 14">
            <a:extLst>
              <a:ext uri="{FF2B5EF4-FFF2-40B4-BE49-F238E27FC236}">
                <a16:creationId xmlns:a16="http://schemas.microsoft.com/office/drawing/2014/main" id="{8A9FBAB7-746E-B55C-0975-7DBB57B700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16114" y="-203199"/>
          <a:ext cx="12424228" cy="7199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589067" imgH="1944121" progId="">
                  <p:embed/>
                </p:oleObj>
              </mc:Choice>
              <mc:Fallback>
                <p:oleObj r:id="rId2" imgW="2589067" imgH="1944121" progId="">
                  <p:embed/>
                  <p:pic>
                    <p:nvPicPr>
                      <p:cNvPr id="15" name="Obiekt 14">
                        <a:extLst>
                          <a:ext uri="{FF2B5EF4-FFF2-40B4-BE49-F238E27FC236}">
                            <a16:creationId xmlns:a16="http://schemas.microsoft.com/office/drawing/2014/main" id="{5076A6E2-4FEC-B615-4A0F-6D40E42ED5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>
                        <a:lum bright="-57000" contrast="-62000"/>
                      </a:blip>
                      <a:stretch>
                        <a:fillRect/>
                      </a:stretch>
                    </p:blipFill>
                    <p:spPr>
                      <a:xfrm>
                        <a:off x="-116114" y="-203199"/>
                        <a:ext cx="12424228" cy="7199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ytuł 1">
            <a:extLst>
              <a:ext uri="{FF2B5EF4-FFF2-40B4-BE49-F238E27FC236}">
                <a16:creationId xmlns:a16="http://schemas.microsoft.com/office/drawing/2014/main" id="{5E164129-CC65-3542-F244-5C2D10AD3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8908" y="745052"/>
            <a:ext cx="9144000" cy="2387600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  <a:latin typeface="Microsoft PhagsPa" panose="020B0502040204020203" pitchFamily="34" charset="0"/>
                <a:ea typeface="JetBrains Mono" panose="02000009000000000000" pitchFamily="49" charset="0"/>
                <a:cs typeface="JetBrains Mono" panose="02000009000000000000" pitchFamily="49" charset="0"/>
              </a:rPr>
              <a:t>SONDAŻE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BA432A-805E-36F6-D07C-5FCA45E98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115" y="7895772"/>
            <a:ext cx="2804886" cy="280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owa grafika">
            <a:extLst>
              <a:ext uri="{FF2B5EF4-FFF2-40B4-BE49-F238E27FC236}">
                <a16:creationId xmlns:a16="http://schemas.microsoft.com/office/drawing/2014/main" id="{4C424F81-A8B9-B754-A0EF-DC2A878FE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8155">
            <a:off x="10525871" y="8076198"/>
            <a:ext cx="3332258" cy="244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5754315-7F2E-6FD6-5990-3C6739224F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3024" y="366846"/>
            <a:ext cx="8874275" cy="6752502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B1A2328-03DE-9D8D-D6D3-0D6DCF69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8495">
            <a:off x="-1446845" y="3856630"/>
            <a:ext cx="3678566" cy="334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844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968">
        <p159:morph option="byObject"/>
      </p:transition>
    </mc:Choice>
    <mc:Fallback xmlns="">
      <p:transition spd="slow" advTm="3968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DAFC5-34D3-7D15-3B64-FA5B93A66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iekt 14">
            <a:extLst>
              <a:ext uri="{FF2B5EF4-FFF2-40B4-BE49-F238E27FC236}">
                <a16:creationId xmlns:a16="http://schemas.microsoft.com/office/drawing/2014/main" id="{C4F2EBBA-7D8F-7946-F076-D13CEDCD86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16114" y="-203199"/>
          <a:ext cx="12424228" cy="7199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589067" imgH="1944121" progId="">
                  <p:embed/>
                </p:oleObj>
              </mc:Choice>
              <mc:Fallback>
                <p:oleObj r:id="rId2" imgW="2589067" imgH="1944121" progId="">
                  <p:embed/>
                  <p:pic>
                    <p:nvPicPr>
                      <p:cNvPr id="15" name="Obiekt 14">
                        <a:extLst>
                          <a:ext uri="{FF2B5EF4-FFF2-40B4-BE49-F238E27FC236}">
                            <a16:creationId xmlns:a16="http://schemas.microsoft.com/office/drawing/2014/main" id="{8A9FBAB7-746E-B55C-0975-7DBB57B700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>
                        <a:lum bright="-57000" contrast="-62000"/>
                      </a:blip>
                      <a:stretch>
                        <a:fillRect/>
                      </a:stretch>
                    </p:blipFill>
                    <p:spPr>
                      <a:xfrm>
                        <a:off x="-116114" y="-203199"/>
                        <a:ext cx="12424228" cy="7199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ytuł 1">
            <a:extLst>
              <a:ext uri="{FF2B5EF4-FFF2-40B4-BE49-F238E27FC236}">
                <a16:creationId xmlns:a16="http://schemas.microsoft.com/office/drawing/2014/main" id="{D43650D0-8EC0-E00A-9442-A335B97E48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2165" y="1765138"/>
            <a:ext cx="9144000" cy="2387600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  <a:latin typeface="Microsoft PhagsPa" panose="020B0502040204020203" pitchFamily="34" charset="0"/>
                <a:ea typeface="JetBrains Mono" panose="02000009000000000000" pitchFamily="49" charset="0"/>
                <a:cs typeface="JetBrains Mono" panose="02000009000000000000" pitchFamily="49" charset="0"/>
              </a:rPr>
              <a:t>SPORT!</a:t>
            </a:r>
            <a:br>
              <a:rPr lang="pl-PL" b="1" dirty="0">
                <a:solidFill>
                  <a:schemeClr val="bg1"/>
                </a:solidFill>
                <a:latin typeface="Microsoft PhagsPa" panose="020B0502040204020203" pitchFamily="34" charset="0"/>
                <a:ea typeface="JetBrains Mono" panose="02000009000000000000" pitchFamily="49" charset="0"/>
                <a:cs typeface="JetBrains Mono" panose="02000009000000000000" pitchFamily="49" charset="0"/>
              </a:rPr>
            </a:br>
            <a:r>
              <a:rPr lang="pl-PL" b="1" dirty="0">
                <a:solidFill>
                  <a:schemeClr val="bg1"/>
                </a:solidFill>
                <a:latin typeface="Microsoft PhagsPa" panose="020B0502040204020203" pitchFamily="34" charset="0"/>
                <a:ea typeface="JetBrains Mono" panose="02000009000000000000" pitchFamily="49" charset="0"/>
                <a:cs typeface="JetBrains Mono" panose="02000009000000000000" pitchFamily="49" charset="0"/>
              </a:rPr>
              <a:t>(PIŁKA NOŻNA)</a:t>
            </a:r>
          </a:p>
        </p:txBody>
      </p:sp>
      <p:pic>
        <p:nvPicPr>
          <p:cNvPr id="1030" name="Picture 6" descr="Nowa grafika">
            <a:extLst>
              <a:ext uri="{FF2B5EF4-FFF2-40B4-BE49-F238E27FC236}">
                <a16:creationId xmlns:a16="http://schemas.microsoft.com/office/drawing/2014/main" id="{AB0C6E6E-6BB4-FF63-3D58-259E710BA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8155">
            <a:off x="10525871" y="8076198"/>
            <a:ext cx="3332258" cy="244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8A419E9-749A-34DD-18D2-076080A1C5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74275" y="176944"/>
            <a:ext cx="8874275" cy="6752502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DC60B28-6DA1-911E-94F9-2CFF2D461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8495">
            <a:off x="-6540883" y="3311737"/>
            <a:ext cx="3678566" cy="334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B2BE883-F692-5CFC-1FC3-0DABBF70D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76" y="1765138"/>
            <a:ext cx="2804886" cy="280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74FBCEE-DA76-F0A2-1EEC-CB11A9C3F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401251" y="7256586"/>
            <a:ext cx="2960914" cy="2960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11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736">
        <p159:morph option="byObject"/>
      </p:transition>
    </mc:Choice>
    <mc:Fallback xmlns="">
      <p:transition spd="slow" advTm="2736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7EC71-E1ED-2F52-C3FF-34E8A3FEC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iekt 14">
            <a:extLst>
              <a:ext uri="{FF2B5EF4-FFF2-40B4-BE49-F238E27FC236}">
                <a16:creationId xmlns:a16="http://schemas.microsoft.com/office/drawing/2014/main" id="{2F8FA1E9-EEDD-C695-C62B-0D03062234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16114" y="-203199"/>
          <a:ext cx="12424228" cy="7199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589067" imgH="1944121" progId="">
                  <p:embed/>
                </p:oleObj>
              </mc:Choice>
              <mc:Fallback>
                <p:oleObj r:id="rId2" imgW="2589067" imgH="1944121" progId="">
                  <p:embed/>
                  <p:pic>
                    <p:nvPicPr>
                      <p:cNvPr id="15" name="Obiekt 14">
                        <a:extLst>
                          <a:ext uri="{FF2B5EF4-FFF2-40B4-BE49-F238E27FC236}">
                            <a16:creationId xmlns:a16="http://schemas.microsoft.com/office/drawing/2014/main" id="{C4F2EBBA-7D8F-7946-F076-D13CEDCD86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>
                        <a:lum bright="-57000" contrast="-62000"/>
                      </a:blip>
                      <a:stretch>
                        <a:fillRect/>
                      </a:stretch>
                    </p:blipFill>
                    <p:spPr>
                      <a:xfrm>
                        <a:off x="-116114" y="-203199"/>
                        <a:ext cx="12424228" cy="7199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ytuł 1">
            <a:extLst>
              <a:ext uri="{FF2B5EF4-FFF2-40B4-BE49-F238E27FC236}">
                <a16:creationId xmlns:a16="http://schemas.microsoft.com/office/drawing/2014/main" id="{91982597-C3B8-2973-675A-B552E9F9BD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2165" y="1921567"/>
            <a:ext cx="9144000" cy="2387600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  <a:latin typeface="Microsoft PhagsPa" panose="020B0502040204020203" pitchFamily="34" charset="0"/>
                <a:ea typeface="JetBrains Mono" panose="02000009000000000000" pitchFamily="49" charset="0"/>
                <a:cs typeface="JetBrains Mono" panose="02000009000000000000" pitchFamily="49" charset="0"/>
              </a:rPr>
              <a:t>SPORT!</a:t>
            </a:r>
            <a:br>
              <a:rPr lang="pl-PL" b="1" dirty="0">
                <a:solidFill>
                  <a:schemeClr val="bg1"/>
                </a:solidFill>
                <a:latin typeface="Microsoft PhagsPa" panose="020B0502040204020203" pitchFamily="34" charset="0"/>
                <a:ea typeface="JetBrains Mono" panose="02000009000000000000" pitchFamily="49" charset="0"/>
                <a:cs typeface="JetBrains Mono" panose="02000009000000000000" pitchFamily="49" charset="0"/>
              </a:rPr>
            </a:br>
            <a:r>
              <a:rPr lang="pl-PL" b="1" dirty="0">
                <a:solidFill>
                  <a:schemeClr val="bg1"/>
                </a:solidFill>
                <a:latin typeface="Microsoft PhagsPa" panose="020B0502040204020203" pitchFamily="34" charset="0"/>
                <a:ea typeface="JetBrains Mono" panose="02000009000000000000" pitchFamily="49" charset="0"/>
                <a:cs typeface="JetBrains Mono" panose="02000009000000000000" pitchFamily="49" charset="0"/>
              </a:rPr>
              <a:t>(KOSZYKÓWKA)</a:t>
            </a:r>
          </a:p>
        </p:txBody>
      </p:sp>
      <p:pic>
        <p:nvPicPr>
          <p:cNvPr id="1030" name="Picture 6" descr="Nowa grafika">
            <a:extLst>
              <a:ext uri="{FF2B5EF4-FFF2-40B4-BE49-F238E27FC236}">
                <a16:creationId xmlns:a16="http://schemas.microsoft.com/office/drawing/2014/main" id="{A0245446-96B2-0820-5A4B-997762F86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8155">
            <a:off x="10525871" y="8076198"/>
            <a:ext cx="3332258" cy="244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AB4ABAE-694F-F56B-1E2F-6E307A41F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80028">
            <a:off x="581961" y="-4274929"/>
            <a:ext cx="2804886" cy="280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C774021-5C45-A27F-A9D6-CD1E2C40A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/>
        </p:blipFill>
        <p:spPr bwMode="auto">
          <a:xfrm>
            <a:off x="401251" y="1634910"/>
            <a:ext cx="2960914" cy="2960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715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780">
        <p159:morph option="byObject"/>
      </p:transition>
    </mc:Choice>
    <mc:Fallback xmlns="">
      <p:transition spd="slow" advTm="278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1DCB1-CEEA-1352-FBA0-5E4233105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iekt 14">
            <a:extLst>
              <a:ext uri="{FF2B5EF4-FFF2-40B4-BE49-F238E27FC236}">
                <a16:creationId xmlns:a16="http://schemas.microsoft.com/office/drawing/2014/main" id="{A0208567-5F91-2A5F-DA90-F5D2A9F1CC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16114" y="-203199"/>
          <a:ext cx="12424228" cy="7199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589067" imgH="1944121" progId="">
                  <p:embed/>
                </p:oleObj>
              </mc:Choice>
              <mc:Fallback>
                <p:oleObj r:id="rId2" imgW="2589067" imgH="1944121" progId="">
                  <p:embed/>
                  <p:pic>
                    <p:nvPicPr>
                      <p:cNvPr id="15" name="Obiekt 14">
                        <a:extLst>
                          <a:ext uri="{FF2B5EF4-FFF2-40B4-BE49-F238E27FC236}">
                            <a16:creationId xmlns:a16="http://schemas.microsoft.com/office/drawing/2014/main" id="{2F8FA1E9-EEDD-C695-C62B-0D03062234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>
                        <a:lum bright="-57000" contrast="-62000"/>
                      </a:blip>
                      <a:stretch>
                        <a:fillRect/>
                      </a:stretch>
                    </p:blipFill>
                    <p:spPr>
                      <a:xfrm>
                        <a:off x="-116114" y="-203199"/>
                        <a:ext cx="12424228" cy="7199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ytuł 1">
            <a:extLst>
              <a:ext uri="{FF2B5EF4-FFF2-40B4-BE49-F238E27FC236}">
                <a16:creationId xmlns:a16="http://schemas.microsoft.com/office/drawing/2014/main" id="{15314125-625E-1DC6-5C9F-F22DC610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90583" y="1774003"/>
            <a:ext cx="9144000" cy="2387600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  <a:latin typeface="Microsoft PhagsPa" panose="020B0502040204020203" pitchFamily="34" charset="0"/>
                <a:ea typeface="JetBrains Mono" panose="02000009000000000000" pitchFamily="49" charset="0"/>
                <a:cs typeface="JetBrains Mono" panose="02000009000000000000" pitchFamily="49" charset="0"/>
              </a:rPr>
              <a:t>TELEWIZJA</a:t>
            </a:r>
          </a:p>
        </p:txBody>
      </p:sp>
      <p:pic>
        <p:nvPicPr>
          <p:cNvPr id="1030" name="Picture 6" descr="Nowa grafika">
            <a:extLst>
              <a:ext uri="{FF2B5EF4-FFF2-40B4-BE49-F238E27FC236}">
                <a16:creationId xmlns:a16="http://schemas.microsoft.com/office/drawing/2014/main" id="{8EF8140A-95A1-1330-4EB6-1C7416E30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5" y="1568655"/>
            <a:ext cx="4983837" cy="365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A3AF608-7F35-34FD-6997-C13A2FE28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1582351" y="2739203"/>
            <a:ext cx="983049" cy="98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3C0A74CC-AE8D-09AF-4F28-2BC2D272B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76" y="1882528"/>
            <a:ext cx="2696397" cy="269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Głosowanie za granicą w wyborach Prezydenta Rzeczypospolitej Polskiej w  2020 - Polska w Szwecji - Portal Gov.pl">
            <a:extLst>
              <a:ext uri="{FF2B5EF4-FFF2-40B4-BE49-F238E27FC236}">
                <a16:creationId xmlns:a16="http://schemas.microsoft.com/office/drawing/2014/main" id="{0B6ADE33-1261-558C-4FE0-4ED00B0E8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-4310744" y="1909417"/>
            <a:ext cx="5775017" cy="243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564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145">
        <p159:morph option="byObject"/>
      </p:transition>
    </mc:Choice>
    <mc:Fallback xmlns="">
      <p:transition spd="slow" advTm="3145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4313-5AC9-6B7F-5CA4-B95E8F29B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iekt 14">
            <a:extLst>
              <a:ext uri="{FF2B5EF4-FFF2-40B4-BE49-F238E27FC236}">
                <a16:creationId xmlns:a16="http://schemas.microsoft.com/office/drawing/2014/main" id="{12BCAEFC-DFD2-BE44-9EAE-C13C9E9552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16114" y="-203199"/>
          <a:ext cx="12424228" cy="7199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589067" imgH="1944121" progId="">
                  <p:embed/>
                </p:oleObj>
              </mc:Choice>
              <mc:Fallback>
                <p:oleObj r:id="rId2" imgW="2589067" imgH="1944121" progId="">
                  <p:embed/>
                  <p:pic>
                    <p:nvPicPr>
                      <p:cNvPr id="15" name="Obiekt 14">
                        <a:extLst>
                          <a:ext uri="{FF2B5EF4-FFF2-40B4-BE49-F238E27FC236}">
                            <a16:creationId xmlns:a16="http://schemas.microsoft.com/office/drawing/2014/main" id="{ABA19C50-C512-9E3C-0BDA-9CD227249A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>
                        <a:lum bright="-57000" contrast="-62000"/>
                      </a:blip>
                      <a:stretch>
                        <a:fillRect/>
                      </a:stretch>
                    </p:blipFill>
                    <p:spPr>
                      <a:xfrm>
                        <a:off x="-116114" y="-203199"/>
                        <a:ext cx="12424228" cy="7199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ytuł 1">
            <a:extLst>
              <a:ext uri="{FF2B5EF4-FFF2-40B4-BE49-F238E27FC236}">
                <a16:creationId xmlns:a16="http://schemas.microsoft.com/office/drawing/2014/main" id="{EC4B5FB2-3072-EB7D-A230-DA6C7987A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90583" y="1774003"/>
            <a:ext cx="9144000" cy="2387600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  <a:latin typeface="Microsoft PhagsPa" panose="020B0502040204020203" pitchFamily="34" charset="0"/>
                <a:ea typeface="JetBrains Mono" panose="02000009000000000000" pitchFamily="49" charset="0"/>
                <a:cs typeface="JetBrains Mono" panose="02000009000000000000" pitchFamily="49" charset="0"/>
              </a:rPr>
              <a:t>GŁOSOWANIE</a:t>
            </a:r>
          </a:p>
        </p:txBody>
      </p:sp>
      <p:pic>
        <p:nvPicPr>
          <p:cNvPr id="1030" name="Picture 6" descr="Nowa grafika">
            <a:extLst>
              <a:ext uri="{FF2B5EF4-FFF2-40B4-BE49-F238E27FC236}">
                <a16:creationId xmlns:a16="http://schemas.microsoft.com/office/drawing/2014/main" id="{C928C3C7-420C-7564-247C-0DDB0484D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5" y="1568655"/>
            <a:ext cx="4983837" cy="365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552C09B-9276-A732-8813-88AA0224F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1582351" y="2739203"/>
            <a:ext cx="983049" cy="98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B1B35D2B-AF6C-EE66-8DC4-D1CB52862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76" y="1882528"/>
            <a:ext cx="2696397" cy="269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Głosowanie za granicą w wyborach Prezydenta Rzeczypospolitej Polskiej w  2020 - Polska w Szwecji - Portal Gov.pl">
            <a:extLst>
              <a:ext uri="{FF2B5EF4-FFF2-40B4-BE49-F238E27FC236}">
                <a16:creationId xmlns:a16="http://schemas.microsoft.com/office/drawing/2014/main" id="{3E1EE312-103B-50C9-C140-BED15379D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-813635" y="2100746"/>
            <a:ext cx="5775017" cy="243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F90C7E8B-0B75-01BB-F4CE-9A305F645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5" y="-7870197"/>
            <a:ext cx="6212115" cy="621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907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798">
        <p159:morph option="byObject"/>
      </p:transition>
    </mc:Choice>
    <mc:Fallback xmlns="">
      <p:transition spd="slow" advTm="2798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5B591-07C4-79F1-A152-68EF0ACCA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iekt 14">
            <a:extLst>
              <a:ext uri="{FF2B5EF4-FFF2-40B4-BE49-F238E27FC236}">
                <a16:creationId xmlns:a16="http://schemas.microsoft.com/office/drawing/2014/main" id="{CF9315A0-DF70-C757-021B-59DCBDB0BA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16114" y="-203199"/>
          <a:ext cx="12424228" cy="7199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589067" imgH="1944121" progId="">
                  <p:embed/>
                </p:oleObj>
              </mc:Choice>
              <mc:Fallback>
                <p:oleObj r:id="rId2" imgW="2589067" imgH="1944121" progId="">
                  <p:embed/>
                  <p:pic>
                    <p:nvPicPr>
                      <p:cNvPr id="15" name="Obiekt 14">
                        <a:extLst>
                          <a:ext uri="{FF2B5EF4-FFF2-40B4-BE49-F238E27FC236}">
                            <a16:creationId xmlns:a16="http://schemas.microsoft.com/office/drawing/2014/main" id="{12BCAEFC-DFD2-BE44-9EAE-C13C9E9552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>
                        <a:lum bright="-57000" contrast="-62000"/>
                      </a:blip>
                      <a:stretch>
                        <a:fillRect/>
                      </a:stretch>
                    </p:blipFill>
                    <p:spPr>
                      <a:xfrm>
                        <a:off x="-116114" y="-203199"/>
                        <a:ext cx="12424228" cy="7199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ytuł 1">
            <a:extLst>
              <a:ext uri="{FF2B5EF4-FFF2-40B4-BE49-F238E27FC236}">
                <a16:creationId xmlns:a16="http://schemas.microsoft.com/office/drawing/2014/main" id="{0E865F8F-D94D-01CA-2A4D-011780063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90583" y="1774003"/>
            <a:ext cx="9144000" cy="2387600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  <a:latin typeface="Microsoft PhagsPa" panose="020B0502040204020203" pitchFamily="34" charset="0"/>
                <a:ea typeface="JetBrains Mono" panose="02000009000000000000" pitchFamily="49" charset="0"/>
                <a:cs typeface="JetBrains Mono" panose="02000009000000000000" pitchFamily="49" charset="0"/>
              </a:rPr>
              <a:t>POGODA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05B0B188-EA08-8107-16A2-35399241C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4460" y="8526404"/>
            <a:ext cx="7470459" cy="747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829215D1-E6BA-D37B-B4D6-3C394A057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57" y="925654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95CFA018-E616-AB71-58FD-82BE20296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5546"/>
            <a:ext cx="6212114" cy="621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952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383">
        <p159:morph option="byObject"/>
      </p:transition>
    </mc:Choice>
    <mc:Fallback xmlns="">
      <p:transition spd="slow" advTm="3383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060DA-DDF6-864D-4162-74AAE1A16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iekt 14">
            <a:extLst>
              <a:ext uri="{FF2B5EF4-FFF2-40B4-BE49-F238E27FC236}">
                <a16:creationId xmlns:a16="http://schemas.microsoft.com/office/drawing/2014/main" id="{F27C787A-1101-DB9B-8569-126F6FE865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16114" y="-203199"/>
          <a:ext cx="12424228" cy="7199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589067" imgH="1944121" progId="">
                  <p:embed/>
                </p:oleObj>
              </mc:Choice>
              <mc:Fallback>
                <p:oleObj r:id="rId2" imgW="2589067" imgH="1944121" progId="">
                  <p:embed/>
                  <p:pic>
                    <p:nvPicPr>
                      <p:cNvPr id="15" name="Obiekt 14">
                        <a:extLst>
                          <a:ext uri="{FF2B5EF4-FFF2-40B4-BE49-F238E27FC236}">
                            <a16:creationId xmlns:a16="http://schemas.microsoft.com/office/drawing/2014/main" id="{CF9315A0-DF70-C757-021B-59DCBDB0BA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>
                        <a:lum bright="-57000" contrast="-62000"/>
                      </a:blip>
                      <a:stretch>
                        <a:fillRect/>
                      </a:stretch>
                    </p:blipFill>
                    <p:spPr>
                      <a:xfrm>
                        <a:off x="-116114" y="-203199"/>
                        <a:ext cx="12424228" cy="7199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ytuł 1">
            <a:extLst>
              <a:ext uri="{FF2B5EF4-FFF2-40B4-BE49-F238E27FC236}">
                <a16:creationId xmlns:a16="http://schemas.microsoft.com/office/drawing/2014/main" id="{80E56B64-A8F7-CFB5-837B-52FF8D8199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90583" y="1774003"/>
            <a:ext cx="9144000" cy="2387600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  <a:latin typeface="Microsoft PhagsPa" panose="020B0502040204020203" pitchFamily="34" charset="0"/>
                <a:ea typeface="JetBrains Mono" panose="02000009000000000000" pitchFamily="49" charset="0"/>
                <a:cs typeface="JetBrains Mono" panose="02000009000000000000" pitchFamily="49" charset="0"/>
              </a:rPr>
              <a:t>DZIĘKUJEMY ZA</a:t>
            </a:r>
            <a:br>
              <a:rPr lang="pl-PL" b="1" dirty="0">
                <a:solidFill>
                  <a:schemeClr val="bg1"/>
                </a:solidFill>
                <a:latin typeface="Microsoft PhagsPa" panose="020B0502040204020203" pitchFamily="34" charset="0"/>
                <a:ea typeface="JetBrains Mono" panose="02000009000000000000" pitchFamily="49" charset="0"/>
                <a:cs typeface="JetBrains Mono" panose="02000009000000000000" pitchFamily="49" charset="0"/>
              </a:rPr>
            </a:br>
            <a:r>
              <a:rPr lang="pl-PL" b="1" dirty="0">
                <a:solidFill>
                  <a:schemeClr val="bg1"/>
                </a:solidFill>
                <a:latin typeface="Microsoft PhagsPa" panose="020B0502040204020203" pitchFamily="34" charset="0"/>
                <a:ea typeface="JetBrains Mono" panose="02000009000000000000" pitchFamily="49" charset="0"/>
                <a:cs typeface="JetBrains Mono" panose="02000009000000000000" pitchFamily="49" charset="0"/>
              </a:rPr>
              <a:t>UWAGĘ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DDED08AB-FD38-F892-EDBF-79CEA7310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74738" y="7226126"/>
            <a:ext cx="8770738" cy="877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B4E7EEF5-EB19-D05A-E2E9-31D5405EB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57" y="925654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90C6BDF1-D6AC-E6AB-D1F4-C24C81A6B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7361096"/>
            <a:ext cx="6212114" cy="621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975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23">
        <p159:morph option="byObject"/>
      </p:transition>
    </mc:Choice>
    <mc:Fallback xmlns="">
      <p:transition spd="slow" advTm="723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30</Words>
  <Application>Microsoft Office PowerPoint</Application>
  <PresentationFormat>Panoramiczny</PresentationFormat>
  <Paragraphs>9</Paragraphs>
  <Slides>8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0</vt:i4>
      </vt:variant>
      <vt:variant>
        <vt:lpstr>Tytuły slajdów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Microsoft PhagsPa</vt:lpstr>
      <vt:lpstr>Motyw pakietu Office</vt:lpstr>
      <vt:lpstr>PROCENTY WOKÓŁ NAS</vt:lpstr>
      <vt:lpstr>SONDAŻE</vt:lpstr>
      <vt:lpstr>SPORT! (PIŁKA NOŻNA)</vt:lpstr>
      <vt:lpstr>SPORT! (KOSZYKÓWKA)</vt:lpstr>
      <vt:lpstr>TELEWIZJA</vt:lpstr>
      <vt:lpstr>GŁOSOWANIE</vt:lpstr>
      <vt:lpstr>POGODA</vt:lpstr>
      <vt:lpstr>DZIĘKUJEMY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Tomasz Wiewiorowski</dc:creator>
  <cp:lastModifiedBy>Tomasz Wiewiorowski</cp:lastModifiedBy>
  <cp:revision>5</cp:revision>
  <dcterms:created xsi:type="dcterms:W3CDTF">2026-04-11T16:51:16Z</dcterms:created>
  <dcterms:modified xsi:type="dcterms:W3CDTF">2026-04-13T06:32:52Z</dcterms:modified>
</cp:coreProperties>
</file>